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1" r:id="rId1"/>
  </p:sldMasterIdLst>
  <p:notesMasterIdLst>
    <p:notesMasterId r:id="rId19"/>
  </p:notesMasterIdLst>
  <p:sldIdLst>
    <p:sldId id="257" r:id="rId2"/>
    <p:sldId id="258" r:id="rId3"/>
    <p:sldId id="261" r:id="rId4"/>
    <p:sldId id="259" r:id="rId5"/>
    <p:sldId id="260" r:id="rId6"/>
    <p:sldId id="262" r:id="rId7"/>
    <p:sldId id="263" r:id="rId8"/>
    <p:sldId id="264" r:id="rId9"/>
    <p:sldId id="271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Matter" id="{15202A74-163D-4B71-BBA8-E2FCD164262F}">
          <p14:sldIdLst>
            <p14:sldId id="257"/>
            <p14:sldId id="258"/>
            <p14:sldId id="261"/>
            <p14:sldId id="259"/>
            <p14:sldId id="260"/>
            <p14:sldId id="262"/>
            <p14:sldId id="263"/>
            <p14:sldId id="264"/>
            <p14:sldId id="271"/>
            <p14:sldId id="265"/>
            <p14:sldId id="266"/>
            <p14:sldId id="267"/>
            <p14:sldId id="268"/>
            <p14:sldId id="269"/>
            <p14:sldId id="270"/>
            <p14:sldId id="272"/>
            <p14:sldId id="273"/>
          </p14:sldIdLst>
        </p14:section>
        <p14:section name="Group Member 1" id="{0860697E-8C4A-43F9-A7C0-C435911657B2}">
          <p14:sldIdLst/>
        </p14:section>
        <p14:section name="Group Member 2" id="{ED02CA79-8112-418E-8BC2-0FD9B68AECB3}">
          <p14:sldIdLst/>
        </p14:section>
        <p14:section name="Group Member 3" id="{0DAD77B1-60C5-4EB2-933E-C56E97A5B2A7}">
          <p14:sldIdLst/>
        </p14:section>
        <p14:section name="General Closing" id="{4AB6C702-EE4D-4283-ACB0-770710E41AE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2865" autoAdjust="0"/>
  </p:normalViewPr>
  <p:slideViewPr>
    <p:cSldViewPr snapToGrid="0">
      <p:cViewPr varScale="1">
        <p:scale>
          <a:sx n="75" d="100"/>
          <a:sy n="75" d="100"/>
        </p:scale>
        <p:origin x="83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166"/>
    </p:cViewPr>
  </p:sorterViewPr>
  <p:notesViewPr>
    <p:cSldViewPr snapToGrid="0">
      <p:cViewPr varScale="1">
        <p:scale>
          <a:sx n="65" d="100"/>
          <a:sy n="65" d="100"/>
        </p:scale>
        <p:origin x="2796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67392C-D221-49BA-87EC-A596073A7D83}" type="doc">
      <dgm:prSet loTypeId="urn:microsoft.com/office/officeart/2005/8/layout/process5" loCatId="process" qsTypeId="urn:microsoft.com/office/officeart/2005/8/quickstyle/3d1" qsCatId="3D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706BAB03-78FA-4B2C-9D51-DE03947B005D}">
      <dgm:prSet/>
      <dgm:spPr/>
      <dgm:t>
        <a:bodyPr/>
        <a:lstStyle/>
        <a:p>
          <a:r>
            <a:rPr lang="en-US" dirty="0"/>
            <a:t>Project Description</a:t>
          </a:r>
        </a:p>
      </dgm:t>
    </dgm:pt>
    <dgm:pt modelId="{758B383A-FFD1-4004-BE35-CB81CD14198C}" type="parTrans" cxnId="{6A87D865-DCEF-4BEC-A593-D2D27B4D0945}">
      <dgm:prSet/>
      <dgm:spPr/>
      <dgm:t>
        <a:bodyPr/>
        <a:lstStyle/>
        <a:p>
          <a:endParaRPr lang="en-US"/>
        </a:p>
      </dgm:t>
    </dgm:pt>
    <dgm:pt modelId="{42E3EC34-CC90-4310-9F7C-6E1962258CCC}" type="sibTrans" cxnId="{6A87D865-DCEF-4BEC-A593-D2D27B4D0945}">
      <dgm:prSet/>
      <dgm:spPr/>
      <dgm:t>
        <a:bodyPr/>
        <a:lstStyle/>
        <a:p>
          <a:endParaRPr lang="en-US"/>
        </a:p>
      </dgm:t>
    </dgm:pt>
    <dgm:pt modelId="{59CF9F0D-0394-43BA-9D0E-F6B179173394}">
      <dgm:prSet/>
      <dgm:spPr/>
      <dgm:t>
        <a:bodyPr/>
        <a:lstStyle/>
        <a:p>
          <a:r>
            <a:rPr lang="en-US" dirty="0"/>
            <a:t>Objective</a:t>
          </a:r>
        </a:p>
      </dgm:t>
    </dgm:pt>
    <dgm:pt modelId="{3FBF7C23-7D1B-459E-91E2-8602885A4DAE}" type="parTrans" cxnId="{9BBB8334-F02C-4102-81AB-0D1F954FC2BD}">
      <dgm:prSet/>
      <dgm:spPr/>
      <dgm:t>
        <a:bodyPr/>
        <a:lstStyle/>
        <a:p>
          <a:endParaRPr lang="en-US"/>
        </a:p>
      </dgm:t>
    </dgm:pt>
    <dgm:pt modelId="{501B7D7F-9261-47E8-B981-58D2219A7C31}" type="sibTrans" cxnId="{9BBB8334-F02C-4102-81AB-0D1F954FC2BD}">
      <dgm:prSet/>
      <dgm:spPr/>
      <dgm:t>
        <a:bodyPr/>
        <a:lstStyle/>
        <a:p>
          <a:endParaRPr lang="en-US"/>
        </a:p>
      </dgm:t>
    </dgm:pt>
    <dgm:pt modelId="{D263AF6F-7DCF-499D-AF21-1F77B900A9F1}">
      <dgm:prSet/>
      <dgm:spPr/>
      <dgm:t>
        <a:bodyPr/>
        <a:lstStyle/>
        <a:p>
          <a:pPr rtl="0"/>
          <a:r>
            <a:rPr lang="en-US" dirty="0"/>
            <a:t>Proposed Methodology</a:t>
          </a:r>
        </a:p>
      </dgm:t>
    </dgm:pt>
    <dgm:pt modelId="{8232046D-F18F-4ECA-BE09-8AEF27E2E6E8}" type="parTrans" cxnId="{2EBAC574-C4C2-42D8-91C7-F6311FC3C505}">
      <dgm:prSet/>
      <dgm:spPr/>
      <dgm:t>
        <a:bodyPr/>
        <a:lstStyle/>
        <a:p>
          <a:endParaRPr lang="en-US"/>
        </a:p>
      </dgm:t>
    </dgm:pt>
    <dgm:pt modelId="{19E96784-9A6A-4BB4-AB25-4FB09BCD19C2}" type="sibTrans" cxnId="{2EBAC574-C4C2-42D8-91C7-F6311FC3C505}">
      <dgm:prSet/>
      <dgm:spPr/>
      <dgm:t>
        <a:bodyPr/>
        <a:lstStyle/>
        <a:p>
          <a:endParaRPr lang="en-US"/>
        </a:p>
      </dgm:t>
    </dgm:pt>
    <dgm:pt modelId="{F65FB59C-892C-408B-BC54-4072B36FA32E}">
      <dgm:prSet/>
      <dgm:spPr/>
      <dgm:t>
        <a:bodyPr/>
        <a:lstStyle/>
        <a:p>
          <a:r>
            <a:rPr lang="en-US" dirty="0"/>
            <a:t>Motivation</a:t>
          </a:r>
        </a:p>
      </dgm:t>
    </dgm:pt>
    <dgm:pt modelId="{A7226E6F-1716-4F95-9004-67C67E7A0F6A}" type="parTrans" cxnId="{9AE5C0BA-7BF4-4CB2-9B69-DE7894350E06}">
      <dgm:prSet/>
      <dgm:spPr/>
      <dgm:t>
        <a:bodyPr/>
        <a:lstStyle/>
        <a:p>
          <a:endParaRPr lang="en-US"/>
        </a:p>
      </dgm:t>
    </dgm:pt>
    <dgm:pt modelId="{1864C65A-B914-447B-BBEC-6485269F17E3}" type="sibTrans" cxnId="{9AE5C0BA-7BF4-4CB2-9B69-DE7894350E06}">
      <dgm:prSet/>
      <dgm:spPr/>
      <dgm:t>
        <a:bodyPr/>
        <a:lstStyle/>
        <a:p>
          <a:endParaRPr lang="en-US"/>
        </a:p>
      </dgm:t>
    </dgm:pt>
    <dgm:pt modelId="{37B5E8CA-C269-4DDC-85E0-A49515C348F2}" type="pres">
      <dgm:prSet presAssocID="{2667392C-D221-49BA-87EC-A596073A7D83}" presName="diagram" presStyleCnt="0">
        <dgm:presLayoutVars>
          <dgm:dir/>
          <dgm:resizeHandles val="exact"/>
        </dgm:presLayoutVars>
      </dgm:prSet>
      <dgm:spPr/>
    </dgm:pt>
    <dgm:pt modelId="{CF16E263-029F-4AB0-813B-551F75FC4C0E}" type="pres">
      <dgm:prSet presAssocID="{706BAB03-78FA-4B2C-9D51-DE03947B005D}" presName="node" presStyleLbl="node1" presStyleIdx="0" presStyleCnt="4">
        <dgm:presLayoutVars>
          <dgm:bulletEnabled val="1"/>
        </dgm:presLayoutVars>
      </dgm:prSet>
      <dgm:spPr/>
    </dgm:pt>
    <dgm:pt modelId="{F954C7CD-1E5E-4F19-974B-6CFDA4AF1D0D}" type="pres">
      <dgm:prSet presAssocID="{42E3EC34-CC90-4310-9F7C-6E1962258CCC}" presName="sibTrans" presStyleLbl="sibTrans2D1" presStyleIdx="0" presStyleCnt="3"/>
      <dgm:spPr/>
    </dgm:pt>
    <dgm:pt modelId="{0BACB4D5-1D45-4D2F-85EF-293FF6C30F90}" type="pres">
      <dgm:prSet presAssocID="{42E3EC34-CC90-4310-9F7C-6E1962258CCC}" presName="connectorText" presStyleLbl="sibTrans2D1" presStyleIdx="0" presStyleCnt="3"/>
      <dgm:spPr/>
    </dgm:pt>
    <dgm:pt modelId="{90C01B2D-833B-4D59-AA73-13DEC9D617BC}" type="pres">
      <dgm:prSet presAssocID="{59CF9F0D-0394-43BA-9D0E-F6B179173394}" presName="node" presStyleLbl="node1" presStyleIdx="1" presStyleCnt="4">
        <dgm:presLayoutVars>
          <dgm:bulletEnabled val="1"/>
        </dgm:presLayoutVars>
      </dgm:prSet>
      <dgm:spPr/>
    </dgm:pt>
    <dgm:pt modelId="{6D5F1C8A-5653-40BF-B9B8-315643CAC275}" type="pres">
      <dgm:prSet presAssocID="{501B7D7F-9261-47E8-B981-58D2219A7C31}" presName="sibTrans" presStyleLbl="sibTrans2D1" presStyleIdx="1" presStyleCnt="3"/>
      <dgm:spPr/>
    </dgm:pt>
    <dgm:pt modelId="{5E28A00C-012F-4DF9-9C97-E33286DEA044}" type="pres">
      <dgm:prSet presAssocID="{501B7D7F-9261-47E8-B981-58D2219A7C31}" presName="connectorText" presStyleLbl="sibTrans2D1" presStyleIdx="1" presStyleCnt="3"/>
      <dgm:spPr/>
    </dgm:pt>
    <dgm:pt modelId="{F7790B89-35F7-4E5A-BE4A-89F89C65EFAC}" type="pres">
      <dgm:prSet presAssocID="{D263AF6F-7DCF-499D-AF21-1F77B900A9F1}" presName="node" presStyleLbl="node1" presStyleIdx="2" presStyleCnt="4">
        <dgm:presLayoutVars>
          <dgm:bulletEnabled val="1"/>
        </dgm:presLayoutVars>
      </dgm:prSet>
      <dgm:spPr/>
    </dgm:pt>
    <dgm:pt modelId="{B60E12C9-F2D3-4F13-B789-DEC46C55FFE0}" type="pres">
      <dgm:prSet presAssocID="{19E96784-9A6A-4BB4-AB25-4FB09BCD19C2}" presName="sibTrans" presStyleLbl="sibTrans2D1" presStyleIdx="2" presStyleCnt="3"/>
      <dgm:spPr/>
    </dgm:pt>
    <dgm:pt modelId="{21A4B18A-0D30-4AEF-A831-B6736D71FA12}" type="pres">
      <dgm:prSet presAssocID="{19E96784-9A6A-4BB4-AB25-4FB09BCD19C2}" presName="connectorText" presStyleLbl="sibTrans2D1" presStyleIdx="2" presStyleCnt="3"/>
      <dgm:spPr/>
    </dgm:pt>
    <dgm:pt modelId="{18AA8A4C-DC0A-4FFA-BDE8-4A962E6A30E4}" type="pres">
      <dgm:prSet presAssocID="{F65FB59C-892C-408B-BC54-4072B36FA32E}" presName="node" presStyleLbl="node1" presStyleIdx="3" presStyleCnt="4">
        <dgm:presLayoutVars>
          <dgm:bulletEnabled val="1"/>
        </dgm:presLayoutVars>
      </dgm:prSet>
      <dgm:spPr/>
    </dgm:pt>
  </dgm:ptLst>
  <dgm:cxnLst>
    <dgm:cxn modelId="{5F56AF1F-E5B2-4799-8E8F-3DE8204B666A}" type="presOf" srcId="{19E96784-9A6A-4BB4-AB25-4FB09BCD19C2}" destId="{21A4B18A-0D30-4AEF-A831-B6736D71FA12}" srcOrd="1" destOrd="0" presId="urn:microsoft.com/office/officeart/2005/8/layout/process5"/>
    <dgm:cxn modelId="{B39A2028-200F-449A-8215-84D22AD54DFD}" type="presOf" srcId="{501B7D7F-9261-47E8-B981-58D2219A7C31}" destId="{5E28A00C-012F-4DF9-9C97-E33286DEA044}" srcOrd="1" destOrd="0" presId="urn:microsoft.com/office/officeart/2005/8/layout/process5"/>
    <dgm:cxn modelId="{8B313129-6E71-4F60-A433-9C3F57215080}" type="presOf" srcId="{19E96784-9A6A-4BB4-AB25-4FB09BCD19C2}" destId="{B60E12C9-F2D3-4F13-B789-DEC46C55FFE0}" srcOrd="0" destOrd="0" presId="urn:microsoft.com/office/officeart/2005/8/layout/process5"/>
    <dgm:cxn modelId="{F9DC4E2B-019C-42F9-9B54-B519CFC3A983}" type="presOf" srcId="{2667392C-D221-49BA-87EC-A596073A7D83}" destId="{37B5E8CA-C269-4DDC-85E0-A49515C348F2}" srcOrd="0" destOrd="0" presId="urn:microsoft.com/office/officeart/2005/8/layout/process5"/>
    <dgm:cxn modelId="{9BBB8334-F02C-4102-81AB-0D1F954FC2BD}" srcId="{2667392C-D221-49BA-87EC-A596073A7D83}" destId="{59CF9F0D-0394-43BA-9D0E-F6B179173394}" srcOrd="1" destOrd="0" parTransId="{3FBF7C23-7D1B-459E-91E2-8602885A4DAE}" sibTransId="{501B7D7F-9261-47E8-B981-58D2219A7C31}"/>
    <dgm:cxn modelId="{6A87D865-DCEF-4BEC-A593-D2D27B4D0945}" srcId="{2667392C-D221-49BA-87EC-A596073A7D83}" destId="{706BAB03-78FA-4B2C-9D51-DE03947B005D}" srcOrd="0" destOrd="0" parTransId="{758B383A-FFD1-4004-BE35-CB81CD14198C}" sibTransId="{42E3EC34-CC90-4310-9F7C-6E1962258CCC}"/>
    <dgm:cxn modelId="{7BB38751-4F8C-48C0-BABE-C2AB99A48D21}" type="presOf" srcId="{42E3EC34-CC90-4310-9F7C-6E1962258CCC}" destId="{F954C7CD-1E5E-4F19-974B-6CFDA4AF1D0D}" srcOrd="0" destOrd="0" presId="urn:microsoft.com/office/officeart/2005/8/layout/process5"/>
    <dgm:cxn modelId="{2EBAC574-C4C2-42D8-91C7-F6311FC3C505}" srcId="{2667392C-D221-49BA-87EC-A596073A7D83}" destId="{D263AF6F-7DCF-499D-AF21-1F77B900A9F1}" srcOrd="2" destOrd="0" parTransId="{8232046D-F18F-4ECA-BE09-8AEF27E2E6E8}" sibTransId="{19E96784-9A6A-4BB4-AB25-4FB09BCD19C2}"/>
    <dgm:cxn modelId="{96222958-5E06-4CFA-AC3D-FE71619997EC}" type="presOf" srcId="{D263AF6F-7DCF-499D-AF21-1F77B900A9F1}" destId="{F7790B89-35F7-4E5A-BE4A-89F89C65EFAC}" srcOrd="0" destOrd="0" presId="urn:microsoft.com/office/officeart/2005/8/layout/process5"/>
    <dgm:cxn modelId="{46831D7C-B1D0-47A1-8D08-032BB4D499A3}" type="presOf" srcId="{59CF9F0D-0394-43BA-9D0E-F6B179173394}" destId="{90C01B2D-833B-4D59-AA73-13DEC9D617BC}" srcOrd="0" destOrd="0" presId="urn:microsoft.com/office/officeart/2005/8/layout/process5"/>
    <dgm:cxn modelId="{50FCAEA3-40B6-4922-A5AF-B788B838F547}" type="presOf" srcId="{F65FB59C-892C-408B-BC54-4072B36FA32E}" destId="{18AA8A4C-DC0A-4FFA-BDE8-4A962E6A30E4}" srcOrd="0" destOrd="0" presId="urn:microsoft.com/office/officeart/2005/8/layout/process5"/>
    <dgm:cxn modelId="{9AE5C0BA-7BF4-4CB2-9B69-DE7894350E06}" srcId="{2667392C-D221-49BA-87EC-A596073A7D83}" destId="{F65FB59C-892C-408B-BC54-4072B36FA32E}" srcOrd="3" destOrd="0" parTransId="{A7226E6F-1716-4F95-9004-67C67E7A0F6A}" sibTransId="{1864C65A-B914-447B-BBEC-6485269F17E3}"/>
    <dgm:cxn modelId="{8B911BCD-1683-4211-8474-806A056E8B59}" type="presOf" srcId="{42E3EC34-CC90-4310-9F7C-6E1962258CCC}" destId="{0BACB4D5-1D45-4D2F-85EF-293FF6C30F90}" srcOrd="1" destOrd="0" presId="urn:microsoft.com/office/officeart/2005/8/layout/process5"/>
    <dgm:cxn modelId="{B69B65D4-2DC6-4928-8F50-ECC4E0AFB5A2}" type="presOf" srcId="{501B7D7F-9261-47E8-B981-58D2219A7C31}" destId="{6D5F1C8A-5653-40BF-B9B8-315643CAC275}" srcOrd="0" destOrd="0" presId="urn:microsoft.com/office/officeart/2005/8/layout/process5"/>
    <dgm:cxn modelId="{C63687EB-5F96-46BF-948C-18E07D893336}" type="presOf" srcId="{706BAB03-78FA-4B2C-9D51-DE03947B005D}" destId="{CF16E263-029F-4AB0-813B-551F75FC4C0E}" srcOrd="0" destOrd="0" presId="urn:microsoft.com/office/officeart/2005/8/layout/process5"/>
    <dgm:cxn modelId="{8DB4CCDC-0CC4-433C-8011-7506A4D2056A}" type="presParOf" srcId="{37B5E8CA-C269-4DDC-85E0-A49515C348F2}" destId="{CF16E263-029F-4AB0-813B-551F75FC4C0E}" srcOrd="0" destOrd="0" presId="urn:microsoft.com/office/officeart/2005/8/layout/process5"/>
    <dgm:cxn modelId="{4EED526F-B6C3-4992-B3DB-EF7996F45592}" type="presParOf" srcId="{37B5E8CA-C269-4DDC-85E0-A49515C348F2}" destId="{F954C7CD-1E5E-4F19-974B-6CFDA4AF1D0D}" srcOrd="1" destOrd="0" presId="urn:microsoft.com/office/officeart/2005/8/layout/process5"/>
    <dgm:cxn modelId="{2931184A-F444-483C-8A4B-981D0390954C}" type="presParOf" srcId="{F954C7CD-1E5E-4F19-974B-6CFDA4AF1D0D}" destId="{0BACB4D5-1D45-4D2F-85EF-293FF6C30F90}" srcOrd="0" destOrd="0" presId="urn:microsoft.com/office/officeart/2005/8/layout/process5"/>
    <dgm:cxn modelId="{AF5EA57E-65FF-4F29-9B83-449715BBED93}" type="presParOf" srcId="{37B5E8CA-C269-4DDC-85E0-A49515C348F2}" destId="{90C01B2D-833B-4D59-AA73-13DEC9D617BC}" srcOrd="2" destOrd="0" presId="urn:microsoft.com/office/officeart/2005/8/layout/process5"/>
    <dgm:cxn modelId="{FB30E01D-2235-4F21-AEAF-1631EBE516F7}" type="presParOf" srcId="{37B5E8CA-C269-4DDC-85E0-A49515C348F2}" destId="{6D5F1C8A-5653-40BF-B9B8-315643CAC275}" srcOrd="3" destOrd="0" presId="urn:microsoft.com/office/officeart/2005/8/layout/process5"/>
    <dgm:cxn modelId="{D074AB5E-D19E-4122-88F3-0A00B8110D73}" type="presParOf" srcId="{6D5F1C8A-5653-40BF-B9B8-315643CAC275}" destId="{5E28A00C-012F-4DF9-9C97-E33286DEA044}" srcOrd="0" destOrd="0" presId="urn:microsoft.com/office/officeart/2005/8/layout/process5"/>
    <dgm:cxn modelId="{253E0D56-18DE-4BFB-BDEF-2638C741A137}" type="presParOf" srcId="{37B5E8CA-C269-4DDC-85E0-A49515C348F2}" destId="{F7790B89-35F7-4E5A-BE4A-89F89C65EFAC}" srcOrd="4" destOrd="0" presId="urn:microsoft.com/office/officeart/2005/8/layout/process5"/>
    <dgm:cxn modelId="{7DC7FAB1-6D1D-481E-9C31-3BC2FEDCC803}" type="presParOf" srcId="{37B5E8CA-C269-4DDC-85E0-A49515C348F2}" destId="{B60E12C9-F2D3-4F13-B789-DEC46C55FFE0}" srcOrd="5" destOrd="0" presId="urn:microsoft.com/office/officeart/2005/8/layout/process5"/>
    <dgm:cxn modelId="{A94EB113-465E-4D9A-9580-AF401C7716C1}" type="presParOf" srcId="{B60E12C9-F2D3-4F13-B789-DEC46C55FFE0}" destId="{21A4B18A-0D30-4AEF-A831-B6736D71FA12}" srcOrd="0" destOrd="0" presId="urn:microsoft.com/office/officeart/2005/8/layout/process5"/>
    <dgm:cxn modelId="{95C5B868-8746-4822-9876-F11727749C15}" type="presParOf" srcId="{37B5E8CA-C269-4DDC-85E0-A49515C348F2}" destId="{18AA8A4C-DC0A-4FFA-BDE8-4A962E6A30E4}" srcOrd="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667392C-D221-49BA-87EC-A596073A7D83}" type="doc">
      <dgm:prSet loTypeId="urn:microsoft.com/office/officeart/2005/8/layout/process5" loCatId="process" qsTypeId="urn:microsoft.com/office/officeart/2005/8/quickstyle/3d1" qsCatId="3D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706BAB03-78FA-4B2C-9D51-DE03947B005D}">
      <dgm:prSet/>
      <dgm:spPr/>
      <dgm:t>
        <a:bodyPr/>
        <a:lstStyle/>
        <a:p>
          <a:r>
            <a:rPr lang="en-US" dirty="0"/>
            <a:t>Tools and Technologies used</a:t>
          </a:r>
        </a:p>
      </dgm:t>
    </dgm:pt>
    <dgm:pt modelId="{758B383A-FFD1-4004-BE35-CB81CD14198C}" type="parTrans" cxnId="{6A87D865-DCEF-4BEC-A593-D2D27B4D0945}">
      <dgm:prSet/>
      <dgm:spPr/>
      <dgm:t>
        <a:bodyPr/>
        <a:lstStyle/>
        <a:p>
          <a:endParaRPr lang="en-US"/>
        </a:p>
      </dgm:t>
    </dgm:pt>
    <dgm:pt modelId="{42E3EC34-CC90-4310-9F7C-6E1962258CCC}" type="sibTrans" cxnId="{6A87D865-DCEF-4BEC-A593-D2D27B4D0945}">
      <dgm:prSet/>
      <dgm:spPr/>
      <dgm:t>
        <a:bodyPr/>
        <a:lstStyle/>
        <a:p>
          <a:endParaRPr lang="en-US"/>
        </a:p>
      </dgm:t>
    </dgm:pt>
    <dgm:pt modelId="{59CF9F0D-0394-43BA-9D0E-F6B179173394}">
      <dgm:prSet/>
      <dgm:spPr/>
      <dgm:t>
        <a:bodyPr/>
        <a:lstStyle/>
        <a:p>
          <a:r>
            <a:rPr lang="en-US" dirty="0"/>
            <a:t>Screenshots</a:t>
          </a:r>
        </a:p>
      </dgm:t>
    </dgm:pt>
    <dgm:pt modelId="{3FBF7C23-7D1B-459E-91E2-8602885A4DAE}" type="parTrans" cxnId="{9BBB8334-F02C-4102-81AB-0D1F954FC2BD}">
      <dgm:prSet/>
      <dgm:spPr/>
      <dgm:t>
        <a:bodyPr/>
        <a:lstStyle/>
        <a:p>
          <a:endParaRPr lang="en-US"/>
        </a:p>
      </dgm:t>
    </dgm:pt>
    <dgm:pt modelId="{501B7D7F-9261-47E8-B981-58D2219A7C31}" type="sibTrans" cxnId="{9BBB8334-F02C-4102-81AB-0D1F954FC2BD}">
      <dgm:prSet/>
      <dgm:spPr/>
      <dgm:t>
        <a:bodyPr/>
        <a:lstStyle/>
        <a:p>
          <a:endParaRPr lang="en-US"/>
        </a:p>
      </dgm:t>
    </dgm:pt>
    <dgm:pt modelId="{D263AF6F-7DCF-499D-AF21-1F77B900A9F1}">
      <dgm:prSet/>
      <dgm:spPr/>
      <dgm:t>
        <a:bodyPr/>
        <a:lstStyle/>
        <a:p>
          <a:pPr rtl="0"/>
          <a:r>
            <a:rPr lang="en-US" dirty="0"/>
            <a:t>Selected Papers</a:t>
          </a:r>
        </a:p>
      </dgm:t>
    </dgm:pt>
    <dgm:pt modelId="{8232046D-F18F-4ECA-BE09-8AEF27E2E6E8}" type="parTrans" cxnId="{2EBAC574-C4C2-42D8-91C7-F6311FC3C505}">
      <dgm:prSet/>
      <dgm:spPr/>
      <dgm:t>
        <a:bodyPr/>
        <a:lstStyle/>
        <a:p>
          <a:endParaRPr lang="en-US"/>
        </a:p>
      </dgm:t>
    </dgm:pt>
    <dgm:pt modelId="{19E96784-9A6A-4BB4-AB25-4FB09BCD19C2}" type="sibTrans" cxnId="{2EBAC574-C4C2-42D8-91C7-F6311FC3C505}">
      <dgm:prSet/>
      <dgm:spPr/>
      <dgm:t>
        <a:bodyPr/>
        <a:lstStyle/>
        <a:p>
          <a:endParaRPr lang="en-US"/>
        </a:p>
      </dgm:t>
    </dgm:pt>
    <dgm:pt modelId="{F65FB59C-892C-408B-BC54-4072B36FA32E}">
      <dgm:prSet/>
      <dgm:spPr/>
      <dgm:t>
        <a:bodyPr/>
        <a:lstStyle/>
        <a:p>
          <a:r>
            <a:rPr lang="en-US" dirty="0"/>
            <a:t>Conclusion</a:t>
          </a:r>
        </a:p>
      </dgm:t>
    </dgm:pt>
    <dgm:pt modelId="{A7226E6F-1716-4F95-9004-67C67E7A0F6A}" type="parTrans" cxnId="{9AE5C0BA-7BF4-4CB2-9B69-DE7894350E06}">
      <dgm:prSet/>
      <dgm:spPr/>
      <dgm:t>
        <a:bodyPr/>
        <a:lstStyle/>
        <a:p>
          <a:endParaRPr lang="en-US"/>
        </a:p>
      </dgm:t>
    </dgm:pt>
    <dgm:pt modelId="{1864C65A-B914-447B-BBEC-6485269F17E3}" type="sibTrans" cxnId="{9AE5C0BA-7BF4-4CB2-9B69-DE7894350E06}">
      <dgm:prSet/>
      <dgm:spPr/>
      <dgm:t>
        <a:bodyPr/>
        <a:lstStyle/>
        <a:p>
          <a:endParaRPr lang="en-US"/>
        </a:p>
      </dgm:t>
    </dgm:pt>
    <dgm:pt modelId="{79353787-A188-4383-9943-91B08DE12361}">
      <dgm:prSet/>
      <dgm:spPr/>
      <dgm:t>
        <a:bodyPr/>
        <a:lstStyle/>
        <a:p>
          <a:r>
            <a:rPr lang="en-US" dirty="0" err="1"/>
            <a:t>Refrerences</a:t>
          </a:r>
          <a:endParaRPr lang="en-US" dirty="0"/>
        </a:p>
      </dgm:t>
    </dgm:pt>
    <dgm:pt modelId="{4062DDB1-931F-4F34-8634-A97A64E4E967}" type="parTrans" cxnId="{2506D814-6ED6-4AE6-BA07-1251F4AA8369}">
      <dgm:prSet/>
      <dgm:spPr/>
      <dgm:t>
        <a:bodyPr/>
        <a:lstStyle/>
        <a:p>
          <a:endParaRPr lang="en-IN"/>
        </a:p>
      </dgm:t>
    </dgm:pt>
    <dgm:pt modelId="{3B295C15-BB64-4DEE-BC4E-C7CCA245FC0F}" type="sibTrans" cxnId="{2506D814-6ED6-4AE6-BA07-1251F4AA8369}">
      <dgm:prSet/>
      <dgm:spPr/>
      <dgm:t>
        <a:bodyPr/>
        <a:lstStyle/>
        <a:p>
          <a:endParaRPr lang="en-IN"/>
        </a:p>
      </dgm:t>
    </dgm:pt>
    <dgm:pt modelId="{8E7AC9C9-12A5-4AAD-8DBB-40645366ED95}" type="pres">
      <dgm:prSet presAssocID="{2667392C-D221-49BA-87EC-A596073A7D83}" presName="diagram" presStyleCnt="0">
        <dgm:presLayoutVars>
          <dgm:dir/>
          <dgm:resizeHandles val="exact"/>
        </dgm:presLayoutVars>
      </dgm:prSet>
      <dgm:spPr/>
    </dgm:pt>
    <dgm:pt modelId="{7010E7E8-EC67-48B6-84DD-667F90ABEF80}" type="pres">
      <dgm:prSet presAssocID="{706BAB03-78FA-4B2C-9D51-DE03947B005D}" presName="node" presStyleLbl="node1" presStyleIdx="0" presStyleCnt="5">
        <dgm:presLayoutVars>
          <dgm:bulletEnabled val="1"/>
        </dgm:presLayoutVars>
      </dgm:prSet>
      <dgm:spPr/>
    </dgm:pt>
    <dgm:pt modelId="{3041E28D-E3A2-4ADA-95D9-3444E11F2330}" type="pres">
      <dgm:prSet presAssocID="{42E3EC34-CC90-4310-9F7C-6E1962258CCC}" presName="sibTrans" presStyleLbl="sibTrans2D1" presStyleIdx="0" presStyleCnt="4"/>
      <dgm:spPr/>
    </dgm:pt>
    <dgm:pt modelId="{5421E17F-5C0D-4660-9762-93E38E2A8CAB}" type="pres">
      <dgm:prSet presAssocID="{42E3EC34-CC90-4310-9F7C-6E1962258CCC}" presName="connectorText" presStyleLbl="sibTrans2D1" presStyleIdx="0" presStyleCnt="4"/>
      <dgm:spPr/>
    </dgm:pt>
    <dgm:pt modelId="{3CB8CB64-6086-442C-997D-873B37094A21}" type="pres">
      <dgm:prSet presAssocID="{59CF9F0D-0394-43BA-9D0E-F6B179173394}" presName="node" presStyleLbl="node1" presStyleIdx="1" presStyleCnt="5">
        <dgm:presLayoutVars>
          <dgm:bulletEnabled val="1"/>
        </dgm:presLayoutVars>
      </dgm:prSet>
      <dgm:spPr/>
    </dgm:pt>
    <dgm:pt modelId="{6D9643D4-66C0-4CDC-BACE-9D0C68A0137C}" type="pres">
      <dgm:prSet presAssocID="{501B7D7F-9261-47E8-B981-58D2219A7C31}" presName="sibTrans" presStyleLbl="sibTrans2D1" presStyleIdx="1" presStyleCnt="4"/>
      <dgm:spPr/>
    </dgm:pt>
    <dgm:pt modelId="{8E2DA187-D64C-4F05-92D6-15D8CAB3C211}" type="pres">
      <dgm:prSet presAssocID="{501B7D7F-9261-47E8-B981-58D2219A7C31}" presName="connectorText" presStyleLbl="sibTrans2D1" presStyleIdx="1" presStyleCnt="4"/>
      <dgm:spPr/>
    </dgm:pt>
    <dgm:pt modelId="{31139091-A1E2-4402-8265-C9A4C63DF4B8}" type="pres">
      <dgm:prSet presAssocID="{D263AF6F-7DCF-499D-AF21-1F77B900A9F1}" presName="node" presStyleLbl="node1" presStyleIdx="2" presStyleCnt="5">
        <dgm:presLayoutVars>
          <dgm:bulletEnabled val="1"/>
        </dgm:presLayoutVars>
      </dgm:prSet>
      <dgm:spPr/>
    </dgm:pt>
    <dgm:pt modelId="{44E5F003-A4F2-471F-8D13-E1B647D2ED92}" type="pres">
      <dgm:prSet presAssocID="{19E96784-9A6A-4BB4-AB25-4FB09BCD19C2}" presName="sibTrans" presStyleLbl="sibTrans2D1" presStyleIdx="2" presStyleCnt="4"/>
      <dgm:spPr/>
    </dgm:pt>
    <dgm:pt modelId="{1FF85BE8-AD06-42ED-B44E-B8F5C0651784}" type="pres">
      <dgm:prSet presAssocID="{19E96784-9A6A-4BB4-AB25-4FB09BCD19C2}" presName="connectorText" presStyleLbl="sibTrans2D1" presStyleIdx="2" presStyleCnt="4"/>
      <dgm:spPr/>
    </dgm:pt>
    <dgm:pt modelId="{B31BE562-C453-423F-B2CA-BC8B2EE0D55E}" type="pres">
      <dgm:prSet presAssocID="{F65FB59C-892C-408B-BC54-4072B36FA32E}" presName="node" presStyleLbl="node1" presStyleIdx="3" presStyleCnt="5">
        <dgm:presLayoutVars>
          <dgm:bulletEnabled val="1"/>
        </dgm:presLayoutVars>
      </dgm:prSet>
      <dgm:spPr/>
    </dgm:pt>
    <dgm:pt modelId="{3DFE91D9-E341-4433-823F-3597E7239584}" type="pres">
      <dgm:prSet presAssocID="{1864C65A-B914-447B-BBEC-6485269F17E3}" presName="sibTrans" presStyleLbl="sibTrans2D1" presStyleIdx="3" presStyleCnt="4"/>
      <dgm:spPr/>
    </dgm:pt>
    <dgm:pt modelId="{FFFA3A45-DC3A-4EB6-A1EB-463ACC97D54C}" type="pres">
      <dgm:prSet presAssocID="{1864C65A-B914-447B-BBEC-6485269F17E3}" presName="connectorText" presStyleLbl="sibTrans2D1" presStyleIdx="3" presStyleCnt="4"/>
      <dgm:spPr/>
    </dgm:pt>
    <dgm:pt modelId="{9C9EE309-58AE-4B6E-AD60-6C0D932D1E25}" type="pres">
      <dgm:prSet presAssocID="{79353787-A188-4383-9943-91B08DE12361}" presName="node" presStyleLbl="node1" presStyleIdx="4" presStyleCnt="5">
        <dgm:presLayoutVars>
          <dgm:bulletEnabled val="1"/>
        </dgm:presLayoutVars>
      </dgm:prSet>
      <dgm:spPr/>
    </dgm:pt>
  </dgm:ptLst>
  <dgm:cxnLst>
    <dgm:cxn modelId="{70384306-8857-4FF2-89A4-3D2176D0EE64}" type="presOf" srcId="{42E3EC34-CC90-4310-9F7C-6E1962258CCC}" destId="{3041E28D-E3A2-4ADA-95D9-3444E11F2330}" srcOrd="0" destOrd="0" presId="urn:microsoft.com/office/officeart/2005/8/layout/process5"/>
    <dgm:cxn modelId="{2506D814-6ED6-4AE6-BA07-1251F4AA8369}" srcId="{2667392C-D221-49BA-87EC-A596073A7D83}" destId="{79353787-A188-4383-9943-91B08DE12361}" srcOrd="4" destOrd="0" parTransId="{4062DDB1-931F-4F34-8634-A97A64E4E967}" sibTransId="{3B295C15-BB64-4DEE-BC4E-C7CCA245FC0F}"/>
    <dgm:cxn modelId="{7897121F-918D-489E-B3F7-8725C86B1B7A}" type="presOf" srcId="{79353787-A188-4383-9943-91B08DE12361}" destId="{9C9EE309-58AE-4B6E-AD60-6C0D932D1E25}" srcOrd="0" destOrd="0" presId="urn:microsoft.com/office/officeart/2005/8/layout/process5"/>
    <dgm:cxn modelId="{9BBB8334-F02C-4102-81AB-0D1F954FC2BD}" srcId="{2667392C-D221-49BA-87EC-A596073A7D83}" destId="{59CF9F0D-0394-43BA-9D0E-F6B179173394}" srcOrd="1" destOrd="0" parTransId="{3FBF7C23-7D1B-459E-91E2-8602885A4DAE}" sibTransId="{501B7D7F-9261-47E8-B981-58D2219A7C31}"/>
    <dgm:cxn modelId="{6A87D865-DCEF-4BEC-A593-D2D27B4D0945}" srcId="{2667392C-D221-49BA-87EC-A596073A7D83}" destId="{706BAB03-78FA-4B2C-9D51-DE03947B005D}" srcOrd="0" destOrd="0" parTransId="{758B383A-FFD1-4004-BE35-CB81CD14198C}" sibTransId="{42E3EC34-CC90-4310-9F7C-6E1962258CCC}"/>
    <dgm:cxn modelId="{AD13536D-E9DB-43D3-88DE-AC1DD9D90AD5}" type="presOf" srcId="{501B7D7F-9261-47E8-B981-58D2219A7C31}" destId="{8E2DA187-D64C-4F05-92D6-15D8CAB3C211}" srcOrd="1" destOrd="0" presId="urn:microsoft.com/office/officeart/2005/8/layout/process5"/>
    <dgm:cxn modelId="{2EBAC574-C4C2-42D8-91C7-F6311FC3C505}" srcId="{2667392C-D221-49BA-87EC-A596073A7D83}" destId="{D263AF6F-7DCF-499D-AF21-1F77B900A9F1}" srcOrd="2" destOrd="0" parTransId="{8232046D-F18F-4ECA-BE09-8AEF27E2E6E8}" sibTransId="{19E96784-9A6A-4BB4-AB25-4FB09BCD19C2}"/>
    <dgm:cxn modelId="{2EE8597A-CBF7-4BE8-9C02-D3B843A188BD}" type="presOf" srcId="{2667392C-D221-49BA-87EC-A596073A7D83}" destId="{8E7AC9C9-12A5-4AAD-8DBB-40645366ED95}" srcOrd="0" destOrd="0" presId="urn:microsoft.com/office/officeart/2005/8/layout/process5"/>
    <dgm:cxn modelId="{851B7D93-1AB4-478D-BF5F-FADC678C0521}" type="presOf" srcId="{706BAB03-78FA-4B2C-9D51-DE03947B005D}" destId="{7010E7E8-EC67-48B6-84DD-667F90ABEF80}" srcOrd="0" destOrd="0" presId="urn:microsoft.com/office/officeart/2005/8/layout/process5"/>
    <dgm:cxn modelId="{C0614A94-A75F-45A5-8BA7-D215889963CD}" type="presOf" srcId="{19E96784-9A6A-4BB4-AB25-4FB09BCD19C2}" destId="{44E5F003-A4F2-471F-8D13-E1B647D2ED92}" srcOrd="0" destOrd="0" presId="urn:microsoft.com/office/officeart/2005/8/layout/process5"/>
    <dgm:cxn modelId="{D7D042B9-702F-4117-B782-57FB03B922A6}" type="presOf" srcId="{501B7D7F-9261-47E8-B981-58D2219A7C31}" destId="{6D9643D4-66C0-4CDC-BACE-9D0C68A0137C}" srcOrd="0" destOrd="0" presId="urn:microsoft.com/office/officeart/2005/8/layout/process5"/>
    <dgm:cxn modelId="{9AE5C0BA-7BF4-4CB2-9B69-DE7894350E06}" srcId="{2667392C-D221-49BA-87EC-A596073A7D83}" destId="{F65FB59C-892C-408B-BC54-4072B36FA32E}" srcOrd="3" destOrd="0" parTransId="{A7226E6F-1716-4F95-9004-67C67E7A0F6A}" sibTransId="{1864C65A-B914-447B-BBEC-6485269F17E3}"/>
    <dgm:cxn modelId="{4C5B42D2-752F-4F55-8E91-4EB0A35FCF2A}" type="presOf" srcId="{D263AF6F-7DCF-499D-AF21-1F77B900A9F1}" destId="{31139091-A1E2-4402-8265-C9A4C63DF4B8}" srcOrd="0" destOrd="0" presId="urn:microsoft.com/office/officeart/2005/8/layout/process5"/>
    <dgm:cxn modelId="{EF09D9D2-38ED-42F1-89D5-3704C6FA0A2A}" type="presOf" srcId="{59CF9F0D-0394-43BA-9D0E-F6B179173394}" destId="{3CB8CB64-6086-442C-997D-873B37094A21}" srcOrd="0" destOrd="0" presId="urn:microsoft.com/office/officeart/2005/8/layout/process5"/>
    <dgm:cxn modelId="{A1B469DA-B02D-4973-906E-8D602EE82FC2}" type="presOf" srcId="{1864C65A-B914-447B-BBEC-6485269F17E3}" destId="{FFFA3A45-DC3A-4EB6-A1EB-463ACC97D54C}" srcOrd="1" destOrd="0" presId="urn:microsoft.com/office/officeart/2005/8/layout/process5"/>
    <dgm:cxn modelId="{A1F00BE2-8F11-46A7-A1C4-DC5338F2AE73}" type="presOf" srcId="{19E96784-9A6A-4BB4-AB25-4FB09BCD19C2}" destId="{1FF85BE8-AD06-42ED-B44E-B8F5C0651784}" srcOrd="1" destOrd="0" presId="urn:microsoft.com/office/officeart/2005/8/layout/process5"/>
    <dgm:cxn modelId="{86D699EF-7427-4E1D-9950-1E29CE689150}" type="presOf" srcId="{1864C65A-B914-447B-BBEC-6485269F17E3}" destId="{3DFE91D9-E341-4433-823F-3597E7239584}" srcOrd="0" destOrd="0" presId="urn:microsoft.com/office/officeart/2005/8/layout/process5"/>
    <dgm:cxn modelId="{7D732FF6-B532-48E5-B092-505313C2D6CC}" type="presOf" srcId="{42E3EC34-CC90-4310-9F7C-6E1962258CCC}" destId="{5421E17F-5C0D-4660-9762-93E38E2A8CAB}" srcOrd="1" destOrd="0" presId="urn:microsoft.com/office/officeart/2005/8/layout/process5"/>
    <dgm:cxn modelId="{5A9EF5F9-54C7-445A-A5A7-E5234F8363A0}" type="presOf" srcId="{F65FB59C-892C-408B-BC54-4072B36FA32E}" destId="{B31BE562-C453-423F-B2CA-BC8B2EE0D55E}" srcOrd="0" destOrd="0" presId="urn:microsoft.com/office/officeart/2005/8/layout/process5"/>
    <dgm:cxn modelId="{D71BC24D-E5F1-4410-9E08-6FEC3651C5C1}" type="presParOf" srcId="{8E7AC9C9-12A5-4AAD-8DBB-40645366ED95}" destId="{7010E7E8-EC67-48B6-84DD-667F90ABEF80}" srcOrd="0" destOrd="0" presId="urn:microsoft.com/office/officeart/2005/8/layout/process5"/>
    <dgm:cxn modelId="{F262827B-D722-4F33-99D5-ED35BB1A6F4B}" type="presParOf" srcId="{8E7AC9C9-12A5-4AAD-8DBB-40645366ED95}" destId="{3041E28D-E3A2-4ADA-95D9-3444E11F2330}" srcOrd="1" destOrd="0" presId="urn:microsoft.com/office/officeart/2005/8/layout/process5"/>
    <dgm:cxn modelId="{0D4C4062-F2BD-42A4-A706-69E05B6CDD14}" type="presParOf" srcId="{3041E28D-E3A2-4ADA-95D9-3444E11F2330}" destId="{5421E17F-5C0D-4660-9762-93E38E2A8CAB}" srcOrd="0" destOrd="0" presId="urn:microsoft.com/office/officeart/2005/8/layout/process5"/>
    <dgm:cxn modelId="{C6C3429A-5786-49A9-96FF-938D0FE42437}" type="presParOf" srcId="{8E7AC9C9-12A5-4AAD-8DBB-40645366ED95}" destId="{3CB8CB64-6086-442C-997D-873B37094A21}" srcOrd="2" destOrd="0" presId="urn:microsoft.com/office/officeart/2005/8/layout/process5"/>
    <dgm:cxn modelId="{C71AB6DB-678C-4B7E-9DDA-A915AAF1441E}" type="presParOf" srcId="{8E7AC9C9-12A5-4AAD-8DBB-40645366ED95}" destId="{6D9643D4-66C0-4CDC-BACE-9D0C68A0137C}" srcOrd="3" destOrd="0" presId="urn:microsoft.com/office/officeart/2005/8/layout/process5"/>
    <dgm:cxn modelId="{827AB44C-D351-40A5-B038-686269B1EC09}" type="presParOf" srcId="{6D9643D4-66C0-4CDC-BACE-9D0C68A0137C}" destId="{8E2DA187-D64C-4F05-92D6-15D8CAB3C211}" srcOrd="0" destOrd="0" presId="urn:microsoft.com/office/officeart/2005/8/layout/process5"/>
    <dgm:cxn modelId="{4D2D91B1-D38A-4D6E-ABAF-C9770DFF1281}" type="presParOf" srcId="{8E7AC9C9-12A5-4AAD-8DBB-40645366ED95}" destId="{31139091-A1E2-4402-8265-C9A4C63DF4B8}" srcOrd="4" destOrd="0" presId="urn:microsoft.com/office/officeart/2005/8/layout/process5"/>
    <dgm:cxn modelId="{9C049A2D-232A-4F71-AC10-5DE247FE8448}" type="presParOf" srcId="{8E7AC9C9-12A5-4AAD-8DBB-40645366ED95}" destId="{44E5F003-A4F2-471F-8D13-E1B647D2ED92}" srcOrd="5" destOrd="0" presId="urn:microsoft.com/office/officeart/2005/8/layout/process5"/>
    <dgm:cxn modelId="{8C643752-1F65-409B-B2EF-38F1B7A5E31B}" type="presParOf" srcId="{44E5F003-A4F2-471F-8D13-E1B647D2ED92}" destId="{1FF85BE8-AD06-42ED-B44E-B8F5C0651784}" srcOrd="0" destOrd="0" presId="urn:microsoft.com/office/officeart/2005/8/layout/process5"/>
    <dgm:cxn modelId="{39B2E0C0-9A3C-4A20-8357-1659C6022DA2}" type="presParOf" srcId="{8E7AC9C9-12A5-4AAD-8DBB-40645366ED95}" destId="{B31BE562-C453-423F-B2CA-BC8B2EE0D55E}" srcOrd="6" destOrd="0" presId="urn:microsoft.com/office/officeart/2005/8/layout/process5"/>
    <dgm:cxn modelId="{7679A5D9-233B-4834-9E42-A57221B55902}" type="presParOf" srcId="{8E7AC9C9-12A5-4AAD-8DBB-40645366ED95}" destId="{3DFE91D9-E341-4433-823F-3597E7239584}" srcOrd="7" destOrd="0" presId="urn:microsoft.com/office/officeart/2005/8/layout/process5"/>
    <dgm:cxn modelId="{8D7712DF-CD0F-4107-896D-AB0A7DE76CCA}" type="presParOf" srcId="{3DFE91D9-E341-4433-823F-3597E7239584}" destId="{FFFA3A45-DC3A-4EB6-A1EB-463ACC97D54C}" srcOrd="0" destOrd="0" presId="urn:microsoft.com/office/officeart/2005/8/layout/process5"/>
    <dgm:cxn modelId="{89B10A25-D363-4EFC-B91B-786C5D4D7C79}" type="presParOf" srcId="{8E7AC9C9-12A5-4AAD-8DBB-40645366ED95}" destId="{9C9EE309-58AE-4B6E-AD60-6C0D932D1E25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16E263-029F-4AB0-813B-551F75FC4C0E}">
      <dsp:nvSpPr>
        <dsp:cNvPr id="0" name=""/>
        <dsp:cNvSpPr/>
      </dsp:nvSpPr>
      <dsp:spPr>
        <a:xfrm>
          <a:off x="1268" y="389253"/>
          <a:ext cx="2704307" cy="16225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Project Description</a:t>
          </a:r>
        </a:p>
      </dsp:txBody>
      <dsp:txXfrm>
        <a:off x="48792" y="436777"/>
        <a:ext cx="2609259" cy="1527536"/>
      </dsp:txXfrm>
    </dsp:sp>
    <dsp:sp modelId="{F954C7CD-1E5E-4F19-974B-6CFDA4AF1D0D}">
      <dsp:nvSpPr>
        <dsp:cNvPr id="0" name=""/>
        <dsp:cNvSpPr/>
      </dsp:nvSpPr>
      <dsp:spPr>
        <a:xfrm>
          <a:off x="2943555" y="865211"/>
          <a:ext cx="573313" cy="67066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2943555" y="999345"/>
        <a:ext cx="401319" cy="402400"/>
      </dsp:txXfrm>
    </dsp:sp>
    <dsp:sp modelId="{90C01B2D-833B-4D59-AA73-13DEC9D617BC}">
      <dsp:nvSpPr>
        <dsp:cNvPr id="0" name=""/>
        <dsp:cNvSpPr/>
      </dsp:nvSpPr>
      <dsp:spPr>
        <a:xfrm>
          <a:off x="3787299" y="389253"/>
          <a:ext cx="2704307" cy="16225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Objective</a:t>
          </a:r>
        </a:p>
      </dsp:txBody>
      <dsp:txXfrm>
        <a:off x="3834823" y="436777"/>
        <a:ext cx="2609259" cy="1527536"/>
      </dsp:txXfrm>
    </dsp:sp>
    <dsp:sp modelId="{6D5F1C8A-5653-40BF-B9B8-315643CAC275}">
      <dsp:nvSpPr>
        <dsp:cNvPr id="0" name=""/>
        <dsp:cNvSpPr/>
      </dsp:nvSpPr>
      <dsp:spPr>
        <a:xfrm rot="5400000">
          <a:off x="4852796" y="2201139"/>
          <a:ext cx="573313" cy="67066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 rot="-5400000">
        <a:off x="4938253" y="2249816"/>
        <a:ext cx="402400" cy="401319"/>
      </dsp:txXfrm>
    </dsp:sp>
    <dsp:sp modelId="{F7790B89-35F7-4E5A-BE4A-89F89C65EFAC}">
      <dsp:nvSpPr>
        <dsp:cNvPr id="0" name=""/>
        <dsp:cNvSpPr/>
      </dsp:nvSpPr>
      <dsp:spPr>
        <a:xfrm>
          <a:off x="3787299" y="3093561"/>
          <a:ext cx="2704307" cy="16225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Proposed Methodology</a:t>
          </a:r>
        </a:p>
      </dsp:txBody>
      <dsp:txXfrm>
        <a:off x="3834823" y="3141085"/>
        <a:ext cx="2609259" cy="1527536"/>
      </dsp:txXfrm>
    </dsp:sp>
    <dsp:sp modelId="{B60E12C9-F2D3-4F13-B789-DEC46C55FFE0}">
      <dsp:nvSpPr>
        <dsp:cNvPr id="0" name=""/>
        <dsp:cNvSpPr/>
      </dsp:nvSpPr>
      <dsp:spPr>
        <a:xfrm rot="10800000">
          <a:off x="2976006" y="3569519"/>
          <a:ext cx="573313" cy="67066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 rot="10800000">
        <a:off x="3148000" y="3703653"/>
        <a:ext cx="401319" cy="402400"/>
      </dsp:txXfrm>
    </dsp:sp>
    <dsp:sp modelId="{18AA8A4C-DC0A-4FFA-BDE8-4A962E6A30E4}">
      <dsp:nvSpPr>
        <dsp:cNvPr id="0" name=""/>
        <dsp:cNvSpPr/>
      </dsp:nvSpPr>
      <dsp:spPr>
        <a:xfrm>
          <a:off x="1268" y="3093561"/>
          <a:ext cx="2704307" cy="162258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Motivation</a:t>
          </a:r>
        </a:p>
      </dsp:txBody>
      <dsp:txXfrm>
        <a:off x="48792" y="3141085"/>
        <a:ext cx="2609259" cy="15275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10E7E8-EC67-48B6-84DD-667F90ABEF80}">
      <dsp:nvSpPr>
        <dsp:cNvPr id="0" name=""/>
        <dsp:cNvSpPr/>
      </dsp:nvSpPr>
      <dsp:spPr>
        <a:xfrm>
          <a:off x="891502" y="1520"/>
          <a:ext cx="1962446" cy="11774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Tools and Technologies used</a:t>
          </a:r>
        </a:p>
      </dsp:txBody>
      <dsp:txXfrm>
        <a:off x="925989" y="36007"/>
        <a:ext cx="1893472" cy="1108493"/>
      </dsp:txXfrm>
    </dsp:sp>
    <dsp:sp modelId="{3041E28D-E3A2-4ADA-95D9-3444E11F2330}">
      <dsp:nvSpPr>
        <dsp:cNvPr id="0" name=""/>
        <dsp:cNvSpPr/>
      </dsp:nvSpPr>
      <dsp:spPr>
        <a:xfrm>
          <a:off x="3026643" y="346910"/>
          <a:ext cx="416038" cy="4866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3026643" y="444247"/>
        <a:ext cx="291227" cy="292012"/>
      </dsp:txXfrm>
    </dsp:sp>
    <dsp:sp modelId="{3CB8CB64-6086-442C-997D-873B37094A21}">
      <dsp:nvSpPr>
        <dsp:cNvPr id="0" name=""/>
        <dsp:cNvSpPr/>
      </dsp:nvSpPr>
      <dsp:spPr>
        <a:xfrm>
          <a:off x="3638926" y="1520"/>
          <a:ext cx="1962446" cy="11774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Screenshots</a:t>
          </a:r>
        </a:p>
      </dsp:txBody>
      <dsp:txXfrm>
        <a:off x="3673413" y="36007"/>
        <a:ext cx="1893472" cy="1108493"/>
      </dsp:txXfrm>
    </dsp:sp>
    <dsp:sp modelId="{6D9643D4-66C0-4CDC-BACE-9D0C68A0137C}">
      <dsp:nvSpPr>
        <dsp:cNvPr id="0" name=""/>
        <dsp:cNvSpPr/>
      </dsp:nvSpPr>
      <dsp:spPr>
        <a:xfrm rot="5400000">
          <a:off x="4412130" y="1316358"/>
          <a:ext cx="416038" cy="4866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-5400000">
        <a:off x="4474144" y="1351682"/>
        <a:ext cx="292012" cy="291227"/>
      </dsp:txXfrm>
    </dsp:sp>
    <dsp:sp modelId="{31139091-A1E2-4402-8265-C9A4C63DF4B8}">
      <dsp:nvSpPr>
        <dsp:cNvPr id="0" name=""/>
        <dsp:cNvSpPr/>
      </dsp:nvSpPr>
      <dsp:spPr>
        <a:xfrm>
          <a:off x="3638926" y="1963966"/>
          <a:ext cx="1962446" cy="11774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Selected Papers</a:t>
          </a:r>
        </a:p>
      </dsp:txBody>
      <dsp:txXfrm>
        <a:off x="3673413" y="1998453"/>
        <a:ext cx="1893472" cy="1108493"/>
      </dsp:txXfrm>
    </dsp:sp>
    <dsp:sp modelId="{44E5F003-A4F2-471F-8D13-E1B647D2ED92}">
      <dsp:nvSpPr>
        <dsp:cNvPr id="0" name=""/>
        <dsp:cNvSpPr/>
      </dsp:nvSpPr>
      <dsp:spPr>
        <a:xfrm rot="10800000">
          <a:off x="3050192" y="2309356"/>
          <a:ext cx="416038" cy="4866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10800000">
        <a:off x="3175003" y="2406693"/>
        <a:ext cx="291227" cy="292012"/>
      </dsp:txXfrm>
    </dsp:sp>
    <dsp:sp modelId="{B31BE562-C453-423F-B2CA-BC8B2EE0D55E}">
      <dsp:nvSpPr>
        <dsp:cNvPr id="0" name=""/>
        <dsp:cNvSpPr/>
      </dsp:nvSpPr>
      <dsp:spPr>
        <a:xfrm>
          <a:off x="891502" y="1963966"/>
          <a:ext cx="1962446" cy="11774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Conclusion</a:t>
          </a:r>
        </a:p>
      </dsp:txBody>
      <dsp:txXfrm>
        <a:off x="925989" y="1998453"/>
        <a:ext cx="1893472" cy="1108493"/>
      </dsp:txXfrm>
    </dsp:sp>
    <dsp:sp modelId="{3DFE91D9-E341-4433-823F-3597E7239584}">
      <dsp:nvSpPr>
        <dsp:cNvPr id="0" name=""/>
        <dsp:cNvSpPr/>
      </dsp:nvSpPr>
      <dsp:spPr>
        <a:xfrm rot="5400000">
          <a:off x="1664705" y="3278805"/>
          <a:ext cx="416038" cy="48668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-5400000">
        <a:off x="1726719" y="3314129"/>
        <a:ext cx="292012" cy="291227"/>
      </dsp:txXfrm>
    </dsp:sp>
    <dsp:sp modelId="{9C9EE309-58AE-4B6E-AD60-6C0D932D1E25}">
      <dsp:nvSpPr>
        <dsp:cNvPr id="0" name=""/>
        <dsp:cNvSpPr/>
      </dsp:nvSpPr>
      <dsp:spPr>
        <a:xfrm>
          <a:off x="891502" y="3926412"/>
          <a:ext cx="1962446" cy="11774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Refrerences</a:t>
          </a:r>
          <a:endParaRPr lang="en-US" sz="2200" kern="1200" dirty="0"/>
        </a:p>
      </dsp:txBody>
      <dsp:txXfrm>
        <a:off x="925989" y="3960899"/>
        <a:ext cx="1893472" cy="11084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gif>
</file>

<file path=ppt/media/image2.gif>
</file>

<file path=ppt/media/image3.jpg>
</file>

<file path=ppt/media/image4.jpeg>
</file>

<file path=ppt/media/image5.g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775AAE-0936-40B9-ACF9-A981EEF95D23}" type="datetimeFigureOut">
              <a:rPr lang="en-US" smtClean="0"/>
              <a:pPr/>
              <a:t>10/21/2021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1F30-39B2-4CE2-8EF3-91F3179569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42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designed this template so that each member of the project team has a set of slides with its own theme. Members, here’s how you add a new slide to just your set: </a:t>
            </a:r>
          </a:p>
          <a:p>
            <a:br>
              <a:rPr lang="en-US" dirty="0"/>
            </a:br>
            <a:r>
              <a:rPr lang="en-US" dirty="0"/>
              <a:t>Mark where you want to add the slide: Select an existing one in the Thumbnails pane, click the New Slide button, then choose a layout. The new slide gets the same theme as the other slides in your set. </a:t>
            </a:r>
          </a:p>
          <a:p>
            <a:endParaRPr lang="en-US" dirty="0"/>
          </a:p>
          <a:p>
            <a:r>
              <a:rPr lang="en-US" dirty="0"/>
              <a:t>Careful! Don’t annoy your fellow presenters by accidentally changing their themes. That can happen if you choose a different theme from the Design tab, which changes all of the slides in the presentation to that look.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Slide Image Placeholder 6"/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854613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1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46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722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715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821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282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6718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7154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348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2184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3663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390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513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890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703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702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669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881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787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90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587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58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09DkXl63dhw56SnMr3dpK0CqqGXYWmhW?usp=sharing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99">
            <a:extLst>
              <a:ext uri="{FF2B5EF4-FFF2-40B4-BE49-F238E27FC236}">
                <a16:creationId xmlns:a16="http://schemas.microsoft.com/office/drawing/2014/main" id="{3F1527C3-06F4-4F4D-B364-8E9726645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BF1C23D2-D74F-4456-AD7B-904A6E28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2" name="Freeform 7">
              <a:extLst>
                <a:ext uri="{FF2B5EF4-FFF2-40B4-BE49-F238E27FC236}">
                  <a16:creationId xmlns:a16="http://schemas.microsoft.com/office/drawing/2014/main" id="{578577AD-563A-4936-9ACB-FDCF29841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3" name="Freeform 8">
              <a:extLst>
                <a:ext uri="{FF2B5EF4-FFF2-40B4-BE49-F238E27FC236}">
                  <a16:creationId xmlns:a16="http://schemas.microsoft.com/office/drawing/2014/main" id="{1C9F3743-BFAB-4636-81C7-ACD99C694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3" name="Freeform 9">
              <a:extLst>
                <a:ext uri="{FF2B5EF4-FFF2-40B4-BE49-F238E27FC236}">
                  <a16:creationId xmlns:a16="http://schemas.microsoft.com/office/drawing/2014/main" id="{FC58029E-BC15-45E4-AA28-CC80C96A3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41CBB721-7EDD-4FEA-9D6B-A3656D9F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4C945CDA-4F14-4FA0-B272-B1E25B4FA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38" name="Rectangle 107">
            <a:extLst>
              <a:ext uri="{FF2B5EF4-FFF2-40B4-BE49-F238E27FC236}">
                <a16:creationId xmlns:a16="http://schemas.microsoft.com/office/drawing/2014/main" id="{C8643778-7F6C-4E8D-84D1-D5CDB992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Freeform: Shape 109">
            <a:extLst>
              <a:ext uri="{FF2B5EF4-FFF2-40B4-BE49-F238E27FC236}">
                <a16:creationId xmlns:a16="http://schemas.microsoft.com/office/drawing/2014/main" id="{1D22F88D-6907-48AF-B024-346E855E0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6112" y="685801"/>
            <a:ext cx="2743200" cy="5105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b="1" i="1" dirty="0">
                <a:solidFill>
                  <a:srgbClr val="FFFFFF"/>
                </a:solidFill>
                <a:latin typeface="Cambria"/>
                <a:ea typeface="Cambria"/>
              </a:rPr>
              <a:t>Stock Market Prediction</a:t>
            </a:r>
          </a:p>
        </p:txBody>
      </p:sp>
      <p:grpSp>
        <p:nvGrpSpPr>
          <p:cNvPr id="140" name="Group 111">
            <a:extLst>
              <a:ext uri="{FF2B5EF4-FFF2-40B4-BE49-F238E27FC236}">
                <a16:creationId xmlns:a16="http://schemas.microsoft.com/office/drawing/2014/main" id="{F3842748-48B5-4DD0-A06A-A31C74024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548E99BE-1071-4690-9B9C-07926CEE5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9301F039-B467-413A-B25C-770E51069D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9F06AEC1-5558-49E8-8CAC-FEBD00DF0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D10B76B9-BA68-471E-B58C-ED91198A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17" name="Freeform 10">
              <a:extLst>
                <a:ext uri="{FF2B5EF4-FFF2-40B4-BE49-F238E27FC236}">
                  <a16:creationId xmlns:a16="http://schemas.microsoft.com/office/drawing/2014/main" id="{FEB3913B-54A3-490E-BA4B-5D0330990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5" name="Freeform 11">
              <a:extLst>
                <a:ext uri="{FF2B5EF4-FFF2-40B4-BE49-F238E27FC236}">
                  <a16:creationId xmlns:a16="http://schemas.microsoft.com/office/drawing/2014/main" id="{F75DC961-08A4-46F8-8A80-2E1FB977E1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17106" y="685801"/>
            <a:ext cx="6385918" cy="5105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Font typeface="Arial"/>
              <a:buChar char="•"/>
            </a:pPr>
            <a:r>
              <a:rPr lang="en-US" sz="2000" b="1" i="1" dirty="0">
                <a:latin typeface="Cambria"/>
                <a:ea typeface="Cambria"/>
              </a:rPr>
              <a:t>Presented by :</a:t>
            </a:r>
          </a:p>
          <a:p>
            <a:pPr algn="l">
              <a:buFont typeface="Arial"/>
              <a:buChar char="•"/>
            </a:pPr>
            <a:r>
              <a:rPr lang="en-US" sz="2000" i="1" dirty="0">
                <a:latin typeface="Cambria"/>
                <a:ea typeface="Cambria"/>
              </a:rPr>
              <a:t>Manyam Sanjay Kumar Reddy (9920004280)</a:t>
            </a:r>
          </a:p>
          <a:p>
            <a:pPr algn="l">
              <a:buFont typeface="Arial"/>
              <a:buChar char="•"/>
            </a:pPr>
            <a:r>
              <a:rPr lang="en-US" sz="2000" i="1" dirty="0" err="1">
                <a:latin typeface="Cambria"/>
                <a:ea typeface="Cambria"/>
              </a:rPr>
              <a:t>Nimmakayala</a:t>
            </a:r>
            <a:r>
              <a:rPr lang="en-US" sz="2000" i="1" dirty="0">
                <a:latin typeface="Cambria"/>
                <a:ea typeface="Cambria"/>
              </a:rPr>
              <a:t> Vinay Kumar Reddy(9920004374)</a:t>
            </a:r>
          </a:p>
          <a:p>
            <a:pPr algn="l">
              <a:buFont typeface="Arial"/>
              <a:buChar char="•"/>
            </a:pPr>
            <a:r>
              <a:rPr lang="en-US" sz="2000" i="1" dirty="0">
                <a:latin typeface="Cambria"/>
                <a:ea typeface="Cambria"/>
              </a:rPr>
              <a:t>Samba Bhavani(9920004298)</a:t>
            </a:r>
          </a:p>
          <a:p>
            <a:pPr algn="l">
              <a:buFont typeface="Arial"/>
              <a:buChar char="•"/>
            </a:pPr>
            <a:r>
              <a:rPr lang="en-US" sz="2000" b="1" i="1" dirty="0" err="1">
                <a:latin typeface="Cambria"/>
                <a:ea typeface="Cambria"/>
              </a:rPr>
              <a:t>Gudied</a:t>
            </a:r>
            <a:r>
              <a:rPr lang="en-US" sz="2000" b="1" i="1" dirty="0">
                <a:latin typeface="Cambria"/>
                <a:ea typeface="Cambria"/>
              </a:rPr>
              <a:t> by :</a:t>
            </a:r>
          </a:p>
          <a:p>
            <a:pPr algn="l">
              <a:buFont typeface="Arial"/>
              <a:buChar char="•"/>
            </a:pPr>
            <a:r>
              <a:rPr lang="en-US" sz="2000" i="1" dirty="0">
                <a:latin typeface="Cambria"/>
                <a:ea typeface="Cambria"/>
              </a:rPr>
              <a:t>Mrs. R Sumathi , Prof. , Dept. Of CSE  , </a:t>
            </a:r>
            <a:r>
              <a:rPr lang="en-US" sz="2000" i="1" dirty="0" err="1">
                <a:latin typeface="Cambria"/>
                <a:ea typeface="Cambria"/>
              </a:rPr>
              <a:t>Kalasalingam</a:t>
            </a:r>
            <a:r>
              <a:rPr lang="en-US" sz="2000" i="1" dirty="0">
                <a:latin typeface="Cambria"/>
                <a:ea typeface="Cambria"/>
              </a:rPr>
              <a:t> Academy of Research and Education</a:t>
            </a:r>
          </a:p>
        </p:txBody>
      </p:sp>
    </p:spTree>
    <p:extLst>
      <p:ext uri="{BB962C8B-B14F-4D97-AF65-F5344CB8AC3E}">
        <p14:creationId xmlns:p14="http://schemas.microsoft.com/office/powerpoint/2010/main" val="32892916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7B05A-3C53-4851-8686-166FED87C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1314450"/>
          </a:xfrm>
        </p:spPr>
        <p:txBody>
          <a:bodyPr/>
          <a:lstStyle/>
          <a:p>
            <a:pPr algn="l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Tools and Technologies used</a:t>
            </a:r>
            <a:endParaRPr lang="en-IN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9781F-6017-4835-B5CA-2608AED59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800225"/>
            <a:ext cx="10018713" cy="3990975"/>
          </a:xfrm>
        </p:spPr>
        <p:txBody>
          <a:bodyPr>
            <a:normAutofit/>
          </a:bodyPr>
          <a:lstStyle/>
          <a:p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DATASET 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The dataset contains the information about the Tata company Stock prices from 2013 to 2018. It has over 1234 (rows) and 6 columns :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Close – Closing price of the day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Low – Lowest price reached at that day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High – Highest price reached at the day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Open – Opening price of the day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Turnover – Total turnover of the company in lacs.</a:t>
            </a:r>
          </a:p>
        </p:txBody>
      </p:sp>
    </p:spTree>
    <p:extLst>
      <p:ext uri="{BB962C8B-B14F-4D97-AF65-F5344CB8AC3E}">
        <p14:creationId xmlns:p14="http://schemas.microsoft.com/office/powerpoint/2010/main" val="3655643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3A77B-309E-4888-BC25-93CF78298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Tools and Technologies used ( Contd..)</a:t>
            </a:r>
            <a:endParaRPr lang="en-IN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3AE2A-B8AA-4975-AEE8-88D1C9813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152651"/>
            <a:ext cx="10018713" cy="3638550"/>
          </a:xfrm>
        </p:spPr>
        <p:txBody>
          <a:bodyPr/>
          <a:lstStyle/>
          <a:p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IDE ( PYTHON)</a:t>
            </a:r>
          </a:p>
          <a:p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Platform ( Google </a:t>
            </a:r>
            <a:r>
              <a:rPr lang="en-US" b="1" dirty="0" err="1">
                <a:latin typeface="Cambria" panose="02040503050406030204" pitchFamily="18" charset="0"/>
                <a:ea typeface="Cambria" panose="02040503050406030204" pitchFamily="18" charset="0"/>
              </a:rPr>
              <a:t>Colab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 )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Google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colab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is an Extraordinary platform for machine learning projects.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F51658-D437-4E21-A9B2-C9E4C31A5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060" y="2152651"/>
            <a:ext cx="3258392" cy="216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193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18FA3-C909-4BBE-8BE5-C9779F38F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036" y="647964"/>
            <a:ext cx="10018713" cy="1209411"/>
          </a:xfrm>
        </p:spPr>
        <p:txBody>
          <a:bodyPr/>
          <a:lstStyle/>
          <a:p>
            <a:pPr algn="l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Sample Screenshots </a:t>
            </a:r>
            <a:endParaRPr lang="en-IN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F152F1-8CD4-4542-82A7-A6F2B5757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95979" y="2162704"/>
            <a:ext cx="4607188" cy="5762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Linear Regression Graph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03BE3BB-E38F-4D57-A18A-31549EA266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99450" y="3335338"/>
            <a:ext cx="3663987" cy="2455862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663C333-23FE-400E-9E4A-3D2E010FA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66212" y="2450835"/>
            <a:ext cx="4622537" cy="5762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Polynomial Regression Graph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72D1B17-68BB-4426-BA26-54F6B933F5E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223106" y="3335338"/>
            <a:ext cx="3663987" cy="2455862"/>
          </a:xfrm>
        </p:spPr>
      </p:pic>
    </p:spTree>
    <p:extLst>
      <p:ext uri="{BB962C8B-B14F-4D97-AF65-F5344CB8AC3E}">
        <p14:creationId xmlns:p14="http://schemas.microsoft.com/office/powerpoint/2010/main" val="2906054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350C9-48D9-4DE3-8DAB-B45F63620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0C520-03D4-44DA-A56D-682DE4D90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15029" y="2310606"/>
            <a:ext cx="4607188" cy="5762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Ridge Regression Graph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B1BE889-4477-443C-BDF5-FB218E0BED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99450" y="3335338"/>
            <a:ext cx="3663987" cy="245586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28A97B-787B-41BD-B1A8-1390E6E93D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56687" y="2310606"/>
            <a:ext cx="4622537" cy="57626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Lasso Regression Graph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FD5998E-37B5-49BA-B5AD-9236BB25327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223106" y="3335338"/>
            <a:ext cx="3663987" cy="2455862"/>
          </a:xfrm>
        </p:spPr>
      </p:pic>
    </p:spTree>
    <p:extLst>
      <p:ext uri="{BB962C8B-B14F-4D97-AF65-F5344CB8AC3E}">
        <p14:creationId xmlns:p14="http://schemas.microsoft.com/office/powerpoint/2010/main" val="1466578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4E5CF7A-6334-48E1-A2F9-1B5CCCFC0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962025"/>
          </a:xfrm>
        </p:spPr>
        <p:txBody>
          <a:bodyPr/>
          <a:lstStyle/>
          <a:p>
            <a:pPr algn="l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Selected Papers </a:t>
            </a:r>
            <a:endParaRPr lang="en-IN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8C9594-C7A7-4E10-84AA-B07A6A08C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838325"/>
            <a:ext cx="10018713" cy="3952875"/>
          </a:xfrm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Google Drive Link of the selected papers :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hlinkClick r:id="rId2"/>
              </a:rPr>
              <a:t>https://drive.google.com/drive/folders/109DkXl63dhw56SnMr3dpK0CqqGXYWmhW?usp=sharing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1. Stock Closing Price Prediction using Machine Learning Techniques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2. Stock Market prediction on High frequency data using Long-Short Term Memory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3. Stock Price Prediction Using Long Short Term Memory</a:t>
            </a:r>
          </a:p>
        </p:txBody>
      </p:sp>
    </p:spTree>
    <p:extLst>
      <p:ext uri="{BB962C8B-B14F-4D97-AF65-F5344CB8AC3E}">
        <p14:creationId xmlns:p14="http://schemas.microsoft.com/office/powerpoint/2010/main" val="12363502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 invX="1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C7253-D7E6-4524-A00C-5463BD918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981075"/>
          </a:xfrm>
        </p:spPr>
        <p:txBody>
          <a:bodyPr/>
          <a:lstStyle/>
          <a:p>
            <a:pPr algn="l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Conclusion </a:t>
            </a:r>
            <a:endParaRPr lang="en-IN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D90BA-76D3-49C5-9D1C-E1E552A94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493134"/>
            <a:ext cx="10018713" cy="517388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The Results of the comparison among the various algorithms shows the Ridge Regression has a better prediction accuracy than the other three algorithms we have used.</a:t>
            </a:r>
          </a:p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This model is based on the Various algorithms using the data from Kaggle </a:t>
            </a:r>
          </a:p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Finally we have predicted the closing price history a min ahead.</a:t>
            </a:r>
          </a:p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More the 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Variance 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value more is the accuracy.</a:t>
            </a:r>
          </a:p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Using the Ridge Regression we predicted the share price accurately.</a:t>
            </a:r>
          </a:p>
        </p:txBody>
      </p:sp>
    </p:spTree>
    <p:extLst>
      <p:ext uri="{BB962C8B-B14F-4D97-AF65-F5344CB8AC3E}">
        <p14:creationId xmlns:p14="http://schemas.microsoft.com/office/powerpoint/2010/main" val="103679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B95F7-89EB-496F-A0F4-BE3152CB2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027253"/>
          </a:xfrm>
        </p:spPr>
        <p:txBody>
          <a:bodyPr/>
          <a:lstStyle/>
          <a:p>
            <a:pPr algn="l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References</a:t>
            </a:r>
            <a:endParaRPr lang="en-IN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E03F1-F3B9-4B0A-B101-E9EA78274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1" y="1909823"/>
            <a:ext cx="10018713" cy="4262377"/>
          </a:xfrm>
        </p:spPr>
        <p:txBody>
          <a:bodyPr>
            <a:normAutofit fontScale="77500" lnSpcReduction="20000"/>
          </a:bodyPr>
          <a:lstStyle/>
          <a:p>
            <a:pPr>
              <a:spcBef>
                <a:spcPts val="35"/>
              </a:spcBef>
            </a:pP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 </a:t>
            </a:r>
            <a:endParaRPr lang="en-IN" sz="29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marR="467360" lvl="0" indent="-342900" algn="just">
              <a:lnSpc>
                <a:spcPct val="100000"/>
              </a:lnSpc>
              <a:buSzPts val="900"/>
              <a:buFont typeface="Times New Roman" panose="02020603050405020304" pitchFamily="18" charset="0"/>
              <a:buAutoNum type="arabicPeriod"/>
              <a:tabLst>
                <a:tab pos="257810" algn="l"/>
              </a:tabLst>
            </a:pP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International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Conference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on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Computational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Intelligence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and</a:t>
            </a:r>
            <a:r>
              <a:rPr lang="en-US" sz="2900" spc="-21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Data Science (ICCIDS 2019) Stock Closing Price Prediction using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Machine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Learning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Techniques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Mehar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Vijh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Deeksha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Chandola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</a:t>
            </a:r>
            <a:r>
              <a:rPr lang="en-US" sz="2900" spc="-21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Vinay</a:t>
            </a:r>
            <a:r>
              <a:rPr lang="en-US" sz="2900" spc="-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Anand </a:t>
            </a:r>
            <a:r>
              <a:rPr lang="en-US" sz="29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Tikkiwal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Arun Kumar.</a:t>
            </a:r>
            <a:endParaRPr lang="en-IN" sz="29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Bef>
                <a:spcPts val="15"/>
              </a:spcBef>
            </a:pP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 </a:t>
            </a:r>
            <a:endParaRPr lang="en-IN" sz="29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marR="467360" lvl="0" indent="-342900" algn="just">
              <a:buSzPts val="900"/>
              <a:buFont typeface="Times New Roman" panose="02020603050405020304" pitchFamily="18" charset="0"/>
              <a:buAutoNum type="arabicPeriod"/>
              <a:tabLst>
                <a:tab pos="229235" algn="l"/>
              </a:tabLst>
            </a:pPr>
            <a:r>
              <a:rPr lang="en-US" sz="29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Pascanu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</a:t>
            </a:r>
            <a:r>
              <a:rPr lang="en-US" sz="2900" spc="-3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Razvan,</a:t>
            </a:r>
            <a:r>
              <a:rPr lang="en-US" sz="2900" spc="-2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Tomas</a:t>
            </a:r>
            <a:r>
              <a:rPr lang="en-US" sz="2900" spc="-4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Mikolov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</a:t>
            </a:r>
            <a:r>
              <a:rPr lang="en-US" sz="2900" spc="-2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and</a:t>
            </a:r>
            <a:r>
              <a:rPr lang="en-US" sz="2900" spc="-4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Yoshua</a:t>
            </a:r>
            <a:r>
              <a:rPr lang="en-US" sz="2900" spc="-2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Bengio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r>
              <a:rPr lang="en-US" sz="2900" spc="-2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“On</a:t>
            </a:r>
            <a:r>
              <a:rPr lang="en-US" sz="2900" spc="-4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the</a:t>
            </a:r>
            <a:r>
              <a:rPr lang="en-US" sz="2900" spc="-21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difficulty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of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training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recurrent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neural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networks.”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International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Conference</a:t>
            </a:r>
            <a:r>
              <a:rPr lang="en-US" sz="2900" spc="-1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on</a:t>
            </a:r>
            <a:r>
              <a:rPr lang="en-US" sz="2900" spc="-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Machine Learning.</a:t>
            </a:r>
            <a:r>
              <a:rPr lang="en-US" sz="2900" spc="-1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2013.</a:t>
            </a:r>
            <a:endParaRPr lang="en-IN" sz="29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Bef>
                <a:spcPts val="15"/>
              </a:spcBef>
            </a:pP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 </a:t>
            </a:r>
            <a:endParaRPr lang="en-IN" sz="29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marR="721995" lvl="0" indent="-342900">
              <a:buSzPts val="900"/>
              <a:buFont typeface="Times New Roman" panose="02020603050405020304" pitchFamily="18" charset="0"/>
              <a:buAutoNum type="arabicPeriod"/>
              <a:tabLst>
                <a:tab pos="286385" algn="l"/>
              </a:tabLst>
            </a:pP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Stock Price Prediction Using Long Short Term Memory</a:t>
            </a:r>
            <a:r>
              <a:rPr lang="en-US" sz="2900" spc="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Raghav</a:t>
            </a:r>
            <a:r>
              <a:rPr lang="en-US" sz="2900" spc="-2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Nandakumar,</a:t>
            </a:r>
            <a:r>
              <a:rPr lang="en-US" sz="2900" spc="-2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Uttamraj</a:t>
            </a:r>
            <a:r>
              <a:rPr lang="en-US" sz="2900" spc="-2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K</a:t>
            </a:r>
            <a:r>
              <a:rPr lang="en-US" sz="2900" spc="-2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R,</a:t>
            </a:r>
            <a:r>
              <a:rPr lang="en-US" sz="2900" spc="-2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Vishal</a:t>
            </a:r>
            <a:r>
              <a:rPr lang="en-US" sz="2900" spc="-2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R,</a:t>
            </a:r>
            <a:r>
              <a:rPr lang="en-US" sz="2900" spc="-2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Y</a:t>
            </a:r>
            <a:r>
              <a:rPr lang="en-US" sz="2900" spc="-15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</a:t>
            </a:r>
            <a:r>
              <a:rPr lang="en-US" sz="2900" spc="-2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9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Lokeswar</a:t>
            </a:r>
            <a:endParaRPr lang="en-IN" sz="29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7683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98303-AF14-41D9-B6C3-4DE3BED7C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1778BC-6915-4A2F-87A2-D6AB936CD6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0" y="1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1081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Cambria"/>
                <a:ea typeface="Cambria"/>
              </a:rPr>
              <a:t> Topics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0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54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66DEF5EA-C7E6-4D86-AE24-4DB0BA9CA8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8379577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7256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94C52C56-BEF2-4E22-8C8E-A7AC96B03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021" y="685800"/>
            <a:ext cx="2639962" cy="51054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Cambria"/>
                <a:ea typeface="Cambria"/>
              </a:rPr>
              <a:t> Topics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0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54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66DEF5EA-C7E6-4D86-AE24-4DB0BA9CA8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6763534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95376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5655827-B42D-4180-88D3-D83F25E4B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4ACCB06-563C-4ADE-B4D6-1FE9F723C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955594"/>
            <a:ext cx="1828958" cy="2902407"/>
          </a:xfrm>
          <a:custGeom>
            <a:avLst/>
            <a:gdLst>
              <a:gd name="connsiteX0" fmla="*/ 0 w 1828958"/>
              <a:gd name="connsiteY0" fmla="*/ 0 h 2902407"/>
              <a:gd name="connsiteX1" fmla="*/ 1828958 w 1828958"/>
              <a:gd name="connsiteY1" fmla="*/ 2902407 h 2902407"/>
              <a:gd name="connsiteX2" fmla="*/ 1709896 w 1828958"/>
              <a:gd name="connsiteY2" fmla="*/ 2902407 h 2902407"/>
              <a:gd name="connsiteX3" fmla="*/ 0 w 1828958"/>
              <a:gd name="connsiteY3" fmla="*/ 63474 h 290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958" h="2902407">
                <a:moveTo>
                  <a:pt x="0" y="0"/>
                </a:moveTo>
                <a:lnTo>
                  <a:pt x="1828958" y="2902407"/>
                </a:lnTo>
                <a:lnTo>
                  <a:pt x="1709896" y="2902407"/>
                </a:lnTo>
                <a:lnTo>
                  <a:pt x="0" y="63474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761ECD-D92B-46AE-82CA-640023D28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" y="3220098"/>
            <a:ext cx="2910045" cy="3637903"/>
          </a:xfrm>
          <a:custGeom>
            <a:avLst/>
            <a:gdLst>
              <a:gd name="connsiteX0" fmla="*/ 0 w 2910045"/>
              <a:gd name="connsiteY0" fmla="*/ 0 h 3637903"/>
              <a:gd name="connsiteX1" fmla="*/ 2910045 w 2910045"/>
              <a:gd name="connsiteY1" fmla="*/ 3637903 h 3637903"/>
              <a:gd name="connsiteX2" fmla="*/ 2786220 w 2910045"/>
              <a:gd name="connsiteY2" fmla="*/ 3637903 h 3637903"/>
              <a:gd name="connsiteX3" fmla="*/ 0 w 2910045"/>
              <a:gd name="connsiteY3" fmla="*/ 20366 h 3637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0045" h="3637903">
                <a:moveTo>
                  <a:pt x="0" y="0"/>
                </a:moveTo>
                <a:lnTo>
                  <a:pt x="2910045" y="3637903"/>
                </a:lnTo>
                <a:lnTo>
                  <a:pt x="2786220" y="3637903"/>
                </a:lnTo>
                <a:lnTo>
                  <a:pt x="0" y="2036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28607-C55C-40FD-B2DF-6CD6A7226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" y="2845509"/>
            <a:ext cx="4149883" cy="4012491"/>
          </a:xfrm>
          <a:custGeom>
            <a:avLst/>
            <a:gdLst>
              <a:gd name="connsiteX0" fmla="*/ 0 w 4149883"/>
              <a:gd name="connsiteY0" fmla="*/ 0 h 4012491"/>
              <a:gd name="connsiteX1" fmla="*/ 4149883 w 4149883"/>
              <a:gd name="connsiteY1" fmla="*/ 4012491 h 4012491"/>
              <a:gd name="connsiteX2" fmla="*/ 2910046 w 4149883"/>
              <a:gd name="connsiteY2" fmla="*/ 4012491 h 4012491"/>
              <a:gd name="connsiteX3" fmla="*/ 0 w 4149883"/>
              <a:gd name="connsiteY3" fmla="*/ 374587 h 40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49883" h="4012491">
                <a:moveTo>
                  <a:pt x="0" y="0"/>
                </a:moveTo>
                <a:lnTo>
                  <a:pt x="4149883" y="4012491"/>
                </a:lnTo>
                <a:lnTo>
                  <a:pt x="2910046" y="4012491"/>
                </a:lnTo>
                <a:lnTo>
                  <a:pt x="0" y="3745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00A20C1-29A4-43E0-AB15-7931F76F8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332410"/>
            <a:ext cx="2719546" cy="3525590"/>
          </a:xfrm>
          <a:custGeom>
            <a:avLst/>
            <a:gdLst>
              <a:gd name="connsiteX0" fmla="*/ 0 w 2719546"/>
              <a:gd name="connsiteY0" fmla="*/ 0 h 3525590"/>
              <a:gd name="connsiteX1" fmla="*/ 2719546 w 2719546"/>
              <a:gd name="connsiteY1" fmla="*/ 3525590 h 3525590"/>
              <a:gd name="connsiteX2" fmla="*/ 1828959 w 2719546"/>
              <a:gd name="connsiteY2" fmla="*/ 3525590 h 3525590"/>
              <a:gd name="connsiteX3" fmla="*/ 0 w 2719546"/>
              <a:gd name="connsiteY3" fmla="*/ 623183 h 3525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9546" h="3525590">
                <a:moveTo>
                  <a:pt x="0" y="0"/>
                </a:moveTo>
                <a:lnTo>
                  <a:pt x="2719546" y="3525590"/>
                </a:lnTo>
                <a:lnTo>
                  <a:pt x="1828959" y="3525590"/>
                </a:lnTo>
                <a:lnTo>
                  <a:pt x="0" y="623183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43468"/>
            <a:ext cx="9144000" cy="3618898"/>
          </a:xfrm>
        </p:spPr>
        <p:txBody>
          <a:bodyPr anchor="b">
            <a:normAutofit/>
          </a:bodyPr>
          <a:lstStyle/>
          <a:p>
            <a:pPr algn="ctr"/>
            <a:r>
              <a:rPr lang="en-US" sz="7200">
                <a:latin typeface="Cambria"/>
                <a:ea typeface="Cambria"/>
              </a:rPr>
              <a:t>Stock Market Prediction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D420D62-B4FD-45D2-A244-1FA18E5718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9546" y="4552335"/>
            <a:ext cx="6752908" cy="1091381"/>
          </a:xfrm>
        </p:spPr>
        <p:txBody>
          <a:bodyPr>
            <a:normAutofit/>
          </a:bodyPr>
          <a:lstStyle/>
          <a:p>
            <a:pPr algn="ctr"/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060208-739B-470D-82FB-1640F5F86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8482" y="266245"/>
            <a:ext cx="3370804" cy="189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225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279A5-94FB-4D98-A56A-2BE95EA02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899159"/>
            <a:ext cx="10018713" cy="868680"/>
          </a:xfrm>
        </p:spPr>
        <p:txBody>
          <a:bodyPr/>
          <a:lstStyle/>
          <a:p>
            <a:pPr algn="l"/>
            <a:r>
              <a:rPr lang="en-US" b="1" dirty="0">
                <a:latin typeface="Cambria"/>
                <a:ea typeface="Cambria"/>
              </a:rPr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CD593-86B7-4D22-8D85-FAF23C453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052321"/>
            <a:ext cx="10018713" cy="373888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We have to predict the share market prices using various algorithms in order to achieve the min to min ahead closing price value.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81E8EF-3EF2-467A-BA5A-1D9CB7061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817" y="534363"/>
            <a:ext cx="4137206" cy="2324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51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CC11A-49AF-4EA8-A58B-716582272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271" y="904240"/>
            <a:ext cx="10018713" cy="985521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Objective</a:t>
            </a:r>
            <a:endParaRPr lang="en-IN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297B3-5B80-4A4F-A746-7B319C38C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818641"/>
            <a:ext cx="10018713" cy="397256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Able to Find the best algorithm among various algorithms.</a:t>
            </a:r>
          </a:p>
          <a:p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Make the Prediction of share market More user friendly way.</a:t>
            </a:r>
          </a:p>
          <a:p>
            <a:r>
              <a:rPr lang="en-IN" sz="2800" dirty="0">
                <a:latin typeface="Cambria" panose="02040503050406030204" pitchFamily="18" charset="0"/>
                <a:ea typeface="Cambria" panose="02040503050406030204" pitchFamily="18" charset="0"/>
              </a:rPr>
              <a:t>Can find the Closing price history 1 min , 5 min , 10 min ahead.</a:t>
            </a:r>
          </a:p>
        </p:txBody>
      </p:sp>
    </p:spTree>
    <p:extLst>
      <p:ext uri="{BB962C8B-B14F-4D97-AF65-F5344CB8AC3E}">
        <p14:creationId xmlns:p14="http://schemas.microsoft.com/office/powerpoint/2010/main" val="26876646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96DE5-9577-49BC-82D3-42832E570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1047750"/>
          </a:xfrm>
        </p:spPr>
        <p:txBody>
          <a:bodyPr/>
          <a:lstStyle/>
          <a:p>
            <a:pPr algn="l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  <a:endParaRPr lang="en-IN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BB5D1-4593-4B42-8C99-0BC8CC8BD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657351"/>
            <a:ext cx="10018713" cy="4133850"/>
          </a:xfrm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We can use this algorithms to get the accurate prediction of the share prices.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Investors can invest the money in their preferred company using the closing price history.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This analytical data provides the user to study the share market analysis.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C6DDB5-0325-49E7-A677-4DE84AEBA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341" y="156017"/>
            <a:ext cx="3611301" cy="240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9190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ABCAD-1994-425E-BA52-A93D5A156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057275"/>
          </a:xfrm>
        </p:spPr>
        <p:txBody>
          <a:bodyPr/>
          <a:lstStyle/>
          <a:p>
            <a:pPr algn="l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Proposed Methodology</a:t>
            </a:r>
            <a:endParaRPr lang="en-IN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0AB77-88A3-47C2-8E9D-9526A077B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866901"/>
            <a:ext cx="10018713" cy="3924300"/>
          </a:xfrm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Regressions are used to quantify the relationship between one or more predictor variables and a response variable.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More over this Regression helps us to understand how the value of the dependent variable is changing to the independent variables.</a:t>
            </a:r>
          </a:p>
          <a:p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This is an Supervised Learning Technique which helps in finding the correlation between variables and enables to predict the continuous output variable based.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440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72476-A0E7-4F15-A9C0-799776CA8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1143000"/>
          </a:xfrm>
        </p:spPr>
        <p:txBody>
          <a:bodyPr/>
          <a:lstStyle/>
          <a:p>
            <a:pPr algn="l"/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Proposed Methodology (Contd..)</a:t>
            </a:r>
            <a:endParaRPr lang="en-IN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77FB3-97CF-4CC5-8689-192946BE9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Algorithms used :</a:t>
            </a:r>
          </a:p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1.  Linear Regression</a:t>
            </a:r>
          </a:p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2. Lasso Regression</a:t>
            </a:r>
          </a:p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3. Polynomial Regression</a:t>
            </a:r>
          </a:p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4. Ridge Regression</a:t>
            </a:r>
            <a:endParaRPr lang="en-IN"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1AA353-254B-4465-B62B-B80A0B903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4251" y="2059810"/>
            <a:ext cx="3403439" cy="340343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7355846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</TotalTime>
  <Words>725</Words>
  <Application>Microsoft Office PowerPoint</Application>
  <PresentationFormat>Widescreen</PresentationFormat>
  <Paragraphs>82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Cambria</vt:lpstr>
      <vt:lpstr>Corbel</vt:lpstr>
      <vt:lpstr>Times New Roman</vt:lpstr>
      <vt:lpstr>Parallax</vt:lpstr>
      <vt:lpstr>Stock Market Prediction</vt:lpstr>
      <vt:lpstr> Topics</vt:lpstr>
      <vt:lpstr> Topics</vt:lpstr>
      <vt:lpstr>Stock Market Prediction</vt:lpstr>
      <vt:lpstr>Project Description</vt:lpstr>
      <vt:lpstr>Objective</vt:lpstr>
      <vt:lpstr>Motivation</vt:lpstr>
      <vt:lpstr>Proposed Methodology</vt:lpstr>
      <vt:lpstr>Proposed Methodology (Contd..)</vt:lpstr>
      <vt:lpstr>Tools and Technologies used</vt:lpstr>
      <vt:lpstr>Tools and Technologies used ( Contd..)</vt:lpstr>
      <vt:lpstr>Sample Screenshots </vt:lpstr>
      <vt:lpstr>PowerPoint Presentation</vt:lpstr>
      <vt:lpstr>Selected Papers </vt:lpstr>
      <vt:lpstr>Conclusion 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/>
  <cp:lastModifiedBy>sanjay kumar reddy manyam</cp:lastModifiedBy>
  <cp:revision>105</cp:revision>
  <dcterms:created xsi:type="dcterms:W3CDTF">2021-10-05T16:29:36Z</dcterms:created>
  <dcterms:modified xsi:type="dcterms:W3CDTF">2021-10-21T08:44:52Z</dcterms:modified>
</cp:coreProperties>
</file>

<file path=docProps/thumbnail.jpeg>
</file>